
<file path=[Content_Types].xml><?xml version="1.0" encoding="utf-8"?>
<Types xmlns="http://schemas.openxmlformats.org/package/2006/content-types">
  <Default Extension="mp3" ContentType="audio/mp3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8" r:id="rId3"/>
    <p:sldId id="260" r:id="rId4"/>
    <p:sldId id="257" r:id="rId5"/>
    <p:sldId id="261" r:id="rId6"/>
    <p:sldId id="259" r:id="rId7"/>
    <p:sldId id="262" r:id="rId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3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C05EA-4AB1-45DB-9D67-C2C6BE8868DF}" type="datetimeFigureOut">
              <a:rPr lang="sv-SE" smtClean="0"/>
              <a:t>2011-06-07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E386B-27DD-4AEE-9541-2679A9C6BFB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045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E386B-27DD-4AEE-9541-2679A9C6BFB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181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v-SE" smtClean="0"/>
              <a:t>Klicka här för att ändra format på underrubrik i bakgrunden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77D-0F58-4258-89D0-8E665E5CCA7E}" type="datetimeFigureOut">
              <a:rPr lang="sv-SE" smtClean="0"/>
              <a:t>2011-06-07</a:t>
            </a:fld>
            <a:endParaRPr lang="sv-S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6DF4-2B6B-45FE-AC04-8D515E8909F7}" type="slidenum">
              <a:rPr lang="sv-SE" smtClean="0"/>
              <a:t>‹#›</a:t>
            </a:fld>
            <a:endParaRPr lang="sv-S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77D-0F58-4258-89D0-8E665E5CCA7E}" type="datetimeFigureOut">
              <a:rPr lang="sv-SE" smtClean="0"/>
              <a:t>2011-06-07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6DF4-2B6B-45FE-AC04-8D515E8909F7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77D-0F58-4258-89D0-8E665E5CCA7E}" type="datetimeFigureOut">
              <a:rPr lang="sv-SE" smtClean="0"/>
              <a:t>2011-06-07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6DF4-2B6B-45FE-AC04-8D515E8909F7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77D-0F58-4258-89D0-8E665E5CCA7E}" type="datetimeFigureOut">
              <a:rPr lang="sv-SE" smtClean="0"/>
              <a:t>2011-06-07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6DF4-2B6B-45FE-AC04-8D515E8909F7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77D-0F58-4258-89D0-8E665E5CCA7E}" type="datetimeFigureOut">
              <a:rPr lang="sv-SE" smtClean="0"/>
              <a:t>2011-06-07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6DF4-2B6B-45FE-AC04-8D515E8909F7}" type="slidenum">
              <a:rPr lang="sv-SE" smtClean="0"/>
              <a:t>‹#›</a:t>
            </a:fld>
            <a:endParaRPr lang="sv-S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77D-0F58-4258-89D0-8E665E5CCA7E}" type="datetimeFigureOut">
              <a:rPr lang="sv-SE" smtClean="0"/>
              <a:t>2011-06-07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6DF4-2B6B-45FE-AC04-8D515E8909F7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77D-0F58-4258-89D0-8E665E5CCA7E}" type="datetimeFigureOut">
              <a:rPr lang="sv-SE" smtClean="0"/>
              <a:t>2011-06-07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6DF4-2B6B-45FE-AC04-8D515E8909F7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77D-0F58-4258-89D0-8E665E5CCA7E}" type="datetimeFigureOut">
              <a:rPr lang="sv-SE" smtClean="0"/>
              <a:t>2011-06-07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6DF4-2B6B-45FE-AC04-8D515E8909F7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77D-0F58-4258-89D0-8E665E5CCA7E}" type="datetimeFigureOut">
              <a:rPr lang="sv-SE" smtClean="0"/>
              <a:t>2011-06-07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6DF4-2B6B-45FE-AC04-8D515E8909F7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77D-0F58-4258-89D0-8E665E5CCA7E}" type="datetimeFigureOut">
              <a:rPr lang="sv-SE" smtClean="0"/>
              <a:t>2011-06-07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6DF4-2B6B-45FE-AC04-8D515E8909F7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77D-0F58-4258-89D0-8E665E5CCA7E}" type="datetimeFigureOut">
              <a:rPr lang="sv-SE" smtClean="0"/>
              <a:t>2011-06-07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3D76DF4-2B6B-45FE-AC04-8D515E8909F7}" type="slidenum">
              <a:rPr lang="sv-SE" smtClean="0"/>
              <a:t>‹#›</a:t>
            </a:fld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v-SE" smtClean="0"/>
              <a:t>Klicka på ikonen för att lägga till en bild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  <a:p>
            <a:pPr lvl="1" eaLnBrk="1" latinLnBrk="0" hangingPunct="1"/>
            <a:r>
              <a:rPr kumimoji="0" lang="sv-SE" smtClean="0"/>
              <a:t>Nivå två</a:t>
            </a:r>
          </a:p>
          <a:p>
            <a:pPr lvl="2" eaLnBrk="1" latinLnBrk="0" hangingPunct="1"/>
            <a:r>
              <a:rPr kumimoji="0" lang="sv-SE" smtClean="0"/>
              <a:t>Nivå tre</a:t>
            </a:r>
          </a:p>
          <a:p>
            <a:pPr lvl="3" eaLnBrk="1" latinLnBrk="0" hangingPunct="1"/>
            <a:r>
              <a:rPr kumimoji="0" lang="sv-SE" smtClean="0"/>
              <a:t>Nivå fyra</a:t>
            </a:r>
          </a:p>
          <a:p>
            <a:pPr lvl="4" eaLnBrk="1" latinLnBrk="0" hangingPunct="1"/>
            <a:r>
              <a:rPr kumimoji="0" lang="sv-SE" smtClean="0"/>
              <a:t>Nivå fem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A9A77D-0F58-4258-89D0-8E665E5CCA7E}" type="datetimeFigureOut">
              <a:rPr lang="sv-SE" smtClean="0"/>
              <a:t>2011-06-07</a:t>
            </a:fld>
            <a:endParaRPr lang="sv-S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D76DF4-2B6B-45FE-AC04-8D515E8909F7}" type="slidenum">
              <a:rPr lang="sv-SE" smtClean="0"/>
              <a:t>‹#›</a:t>
            </a:fld>
            <a:endParaRPr lang="sv-S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sv-SE" dirty="0" smtClean="0"/>
              <a:t>Konserthus Fusion 2012!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31640" y="2708920"/>
            <a:ext cx="6400800" cy="3456384"/>
          </a:xfrm>
        </p:spPr>
        <p:txBody>
          <a:bodyPr>
            <a:normAutofit/>
          </a:bodyPr>
          <a:lstStyle/>
          <a:p>
            <a:r>
              <a:rPr lang="sv-SE" sz="2800" dirty="0"/>
              <a:t>En ny era för musiklivet i </a:t>
            </a:r>
            <a:r>
              <a:rPr lang="sv-SE" sz="2800" dirty="0" smtClean="0"/>
              <a:t>Gävle?</a:t>
            </a:r>
          </a:p>
          <a:p>
            <a:pPr algn="l"/>
            <a:endParaRPr lang="sv-SE" dirty="0" smtClean="0"/>
          </a:p>
          <a:p>
            <a:pPr algn="l"/>
            <a:r>
              <a:rPr lang="sv-SE" dirty="0" smtClean="0"/>
              <a:t>En renässans för konserthuset?</a:t>
            </a:r>
          </a:p>
          <a:p>
            <a:pPr algn="ctr"/>
            <a:endParaRPr lang="sv-SE" dirty="0" smtClean="0"/>
          </a:p>
          <a:p>
            <a:pPr algn="ctr"/>
            <a:r>
              <a:rPr lang="sv-SE" sz="3200" dirty="0" smtClean="0">
                <a:solidFill>
                  <a:srgbClr val="99FF99"/>
                </a:solidFill>
              </a:rPr>
              <a:t>En ny publik</a:t>
            </a:r>
            <a:r>
              <a:rPr lang="sv-SE" sz="3200" dirty="0" smtClean="0"/>
              <a:t>, </a:t>
            </a:r>
            <a:r>
              <a:rPr lang="sv-SE" sz="3200" dirty="0" smtClean="0">
                <a:solidFill>
                  <a:srgbClr val="FF99FF"/>
                </a:solidFill>
              </a:rPr>
              <a:t>en ny generation</a:t>
            </a:r>
            <a:r>
              <a:rPr lang="sv-SE" sz="3200" dirty="0" smtClean="0"/>
              <a:t>, </a:t>
            </a:r>
          </a:p>
          <a:p>
            <a:pPr algn="ctr"/>
            <a:r>
              <a:rPr lang="sv-SE" sz="3200" dirty="0" smtClean="0">
                <a:solidFill>
                  <a:srgbClr val="FF6600"/>
                </a:solidFill>
              </a:rPr>
              <a:t>en helt ny värld</a:t>
            </a:r>
            <a:r>
              <a:rPr lang="sv-SE" sz="3200" dirty="0" smtClean="0"/>
              <a:t>?</a:t>
            </a:r>
            <a:r>
              <a:rPr lang="sv-SE" sz="3200" dirty="0" smtClean="0">
                <a:solidFill>
                  <a:srgbClr val="FF6600"/>
                </a:solidFill>
              </a:rPr>
              <a:t> </a:t>
            </a:r>
            <a:endParaRPr lang="sv-SE" sz="3200" dirty="0">
              <a:solidFill>
                <a:srgbClr val="FF6600"/>
              </a:solidFill>
            </a:endParaRPr>
          </a:p>
          <a:p>
            <a:endParaRPr lang="sv-SE" dirty="0"/>
          </a:p>
        </p:txBody>
      </p:sp>
      <p:pic>
        <p:nvPicPr>
          <p:cNvPr id="4" name="Intro symfoniorkester sepultu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Gävle Musik Liv</a:t>
            </a:r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Internationellt erkänd</a:t>
            </a:r>
          </a:p>
          <a:p>
            <a:r>
              <a:rPr lang="sv-SE" dirty="0" smtClean="0"/>
              <a:t>Kreativa möten och fusioner</a:t>
            </a:r>
          </a:p>
          <a:p>
            <a:r>
              <a:rPr lang="sv-SE" dirty="0" smtClean="0"/>
              <a:t>Variationsrikt, allt från </a:t>
            </a:r>
            <a:r>
              <a:rPr lang="sv-SE" dirty="0" err="1" smtClean="0"/>
              <a:t>nyjazz</a:t>
            </a:r>
            <a:r>
              <a:rPr lang="sv-SE" dirty="0" smtClean="0"/>
              <a:t>, schlagers och folkmusik till dödsmetall, hard-house och indiepop</a:t>
            </a:r>
          </a:p>
          <a:p>
            <a:r>
              <a:rPr lang="sv-SE" dirty="0" smtClean="0"/>
              <a:t>Ideell glöd och skaparkraft som bärare</a:t>
            </a:r>
          </a:p>
          <a:p>
            <a:r>
              <a:rPr lang="sv-SE" dirty="0" smtClean="0"/>
              <a:t>Opretentiös - inte rädd för att finna nya vägar att nå ut med kulturen och den egna musiken</a:t>
            </a:r>
          </a:p>
          <a:p>
            <a:r>
              <a:rPr lang="sv-SE" dirty="0" smtClean="0"/>
              <a:t>Öppen för nya intryck och samarbeten över gränserna</a:t>
            </a:r>
            <a:br>
              <a:rPr lang="sv-SE" dirty="0" smtClean="0"/>
            </a:br>
            <a:r>
              <a:rPr lang="sv-SE" dirty="0" smtClean="0"/>
              <a:t>(använd </a:t>
            </a:r>
            <a:r>
              <a:rPr lang="sv-SE" dirty="0" err="1" smtClean="0"/>
              <a:t>Vaples</a:t>
            </a:r>
            <a:r>
              <a:rPr lang="sv-SE" dirty="0" smtClean="0"/>
              <a:t> </a:t>
            </a:r>
            <a:r>
              <a:rPr lang="sv-SE" dirty="0" err="1" smtClean="0"/>
              <a:t>juljam</a:t>
            </a:r>
            <a:r>
              <a:rPr lang="sv-SE" dirty="0" smtClean="0"/>
              <a:t> som exempel)</a:t>
            </a:r>
          </a:p>
        </p:txBody>
      </p:sp>
      <p:pic>
        <p:nvPicPr>
          <p:cNvPr id="6" name="07 Teh M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3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Gävle Symfoniorkester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Sveriges Nordligaste Symfoniorkester!</a:t>
            </a:r>
          </a:p>
          <a:p>
            <a:r>
              <a:rPr lang="sv-SE" dirty="0" smtClean="0"/>
              <a:t>En Europeisk Kulturinstitution av världsklass!</a:t>
            </a:r>
          </a:p>
          <a:p>
            <a:r>
              <a:rPr lang="sv-SE" dirty="0" smtClean="0"/>
              <a:t>En musikalisk dynamik och mångfald, icke </a:t>
            </a:r>
            <a:r>
              <a:rPr lang="sv-SE" dirty="0" err="1" smtClean="0"/>
              <a:t>finnbar</a:t>
            </a:r>
            <a:r>
              <a:rPr lang="sv-SE" dirty="0" smtClean="0"/>
              <a:t> någon annanstans!</a:t>
            </a:r>
          </a:p>
          <a:p>
            <a:r>
              <a:rPr lang="sv-SE" dirty="0" smtClean="0"/>
              <a:t>En förvaltning på ständig jakt efter innovation och kreativ kraft!</a:t>
            </a:r>
          </a:p>
          <a:p>
            <a:r>
              <a:rPr lang="sv-SE" dirty="0" smtClean="0"/>
              <a:t>En kulturbärare av dem stora klassiska eposen!</a:t>
            </a:r>
            <a:endParaRPr lang="sv-SE" dirty="0"/>
          </a:p>
        </p:txBody>
      </p:sp>
      <p:pic>
        <p:nvPicPr>
          <p:cNvPr id="4" name="klipp helt ny värl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2267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15200" cy="2868928"/>
          </a:xfrm>
        </p:spPr>
        <p:txBody>
          <a:bodyPr>
            <a:noAutofit/>
          </a:bodyPr>
          <a:lstStyle/>
          <a:p>
            <a:r>
              <a:rPr lang="sv-SE" sz="9600" dirty="0" smtClean="0"/>
              <a:t>Kultur kollision?</a:t>
            </a:r>
            <a:endParaRPr lang="sv-SE" sz="9600" dirty="0"/>
          </a:p>
        </p:txBody>
      </p:sp>
      <p:pic>
        <p:nvPicPr>
          <p:cNvPr id="2050" name="Picture 2" descr="http://gd.se/image_processor/1.2007321.1296935754!/image/698415222.jpg_gen/derivatives/wide/698415222.jpg?maxWidth=4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403"/>
            <a:ext cx="4745315" cy="317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anus.com/metal/about/interviews/asphyx/asphyx_liv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52" y="3684403"/>
            <a:ext cx="4428248" cy="317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lipp ur Irish Rov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0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Synergi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En chans för lokala musiker att ta sin kreativa talang till en helt ny nivå!</a:t>
            </a:r>
          </a:p>
          <a:p>
            <a:r>
              <a:rPr lang="sv-SE" dirty="0" smtClean="0"/>
              <a:t>En chans för symfoniorkestern att prova helt nya saker!</a:t>
            </a:r>
          </a:p>
          <a:p>
            <a:r>
              <a:rPr lang="sv-SE" dirty="0" smtClean="0"/>
              <a:t>En chans för Gävle Konserthus att etablera sig inför en ny och yngre publik!</a:t>
            </a:r>
          </a:p>
          <a:p>
            <a:r>
              <a:rPr lang="sv-SE" dirty="0" smtClean="0"/>
              <a:t>En chans för Gävle Kommun att än mer sätta sig på kartan som en av landets främsta kultur huvudstäder!</a:t>
            </a:r>
          </a:p>
          <a:p>
            <a:r>
              <a:rPr lang="sv-SE" dirty="0" smtClean="0"/>
              <a:t>En chans för Gävleborna att på hemma plan få uppleva någonting helt nytt och unikt, specifikt för Gävle!</a:t>
            </a:r>
            <a:endParaRPr lang="sv-SE" dirty="0"/>
          </a:p>
        </p:txBody>
      </p:sp>
      <p:pic>
        <p:nvPicPr>
          <p:cNvPr id="5" name="klippt The ecstasy of gol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4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25400"/>
            <a:ext cx="5616624" cy="1387376"/>
          </a:xfrm>
        </p:spPr>
        <p:txBody>
          <a:bodyPr/>
          <a:lstStyle/>
          <a:p>
            <a:r>
              <a:rPr lang="sv-SE" dirty="0" smtClean="0">
                <a:solidFill>
                  <a:schemeClr val="bg1">
                    <a:lumMod val="85000"/>
                  </a:schemeClr>
                </a:solidFill>
              </a:rPr>
              <a:t>Vilka är vi?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1700808"/>
            <a:ext cx="5616624" cy="2448272"/>
          </a:xfrm>
        </p:spPr>
        <p:txBody>
          <a:bodyPr>
            <a:norm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Musiker</a:t>
            </a:r>
            <a:endParaRPr lang="sv-SE" dirty="0" smtClean="0">
              <a:solidFill>
                <a:schemeClr val="bg1"/>
              </a:solidFill>
            </a:endParaRPr>
          </a:p>
          <a:p>
            <a:r>
              <a:rPr lang="sv-SE" dirty="0" smtClean="0">
                <a:solidFill>
                  <a:schemeClr val="bg1"/>
                </a:solidFill>
              </a:rPr>
              <a:t>Arrangörer</a:t>
            </a:r>
            <a:endParaRPr lang="sv-SE" dirty="0" smtClean="0">
              <a:solidFill>
                <a:schemeClr val="bg1"/>
              </a:solidFill>
            </a:endParaRPr>
          </a:p>
          <a:p>
            <a:r>
              <a:rPr lang="sv-SE" dirty="0" smtClean="0">
                <a:solidFill>
                  <a:schemeClr val="bg1"/>
                </a:solidFill>
              </a:rPr>
              <a:t>Visionärer</a:t>
            </a:r>
            <a:endParaRPr lang="sv-SE" dirty="0" smtClean="0">
              <a:solidFill>
                <a:schemeClr val="bg1"/>
              </a:solidFill>
            </a:endParaRPr>
          </a:p>
          <a:p>
            <a:r>
              <a:rPr lang="sv-SE" dirty="0" smtClean="0">
                <a:solidFill>
                  <a:schemeClr val="bg1"/>
                </a:solidFill>
              </a:rPr>
              <a:t>ABF, Bilda &amp; SFR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026" name="Picture 2" descr="HÖSTFEST. Arrangörerna bakom Das Herbstfest planerar för en heldag med hård musik i helge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6674"/>
            <a:ext cx="44577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Viktiga filer personlig mapp\Bilder\Bilder på lite ql människor typ\Bilder på mig\Pressbilder\buljanpart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59" y="0"/>
            <a:ext cx="2921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5" descr="http://img.tweetimag.es/i/PVM_Booskaboo_o"/>
          <p:cNvSpPr>
            <a:spLocks noChangeAspect="1" noChangeArrowheads="1"/>
          </p:cNvSpPr>
          <p:nvPr/>
        </p:nvSpPr>
        <p:spPr bwMode="auto">
          <a:xfrm>
            <a:off x="155575" y="-593725"/>
            <a:ext cx="15811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030" name="Picture 6" descr="C:\Users\P-O\AppData\Local\Microsoft\Windows\Temporary Internet Files\Content.IE5\W33GD8J3\193380_188996667802876_104788949556982_399569_2474381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341" y="4381500"/>
            <a:ext cx="4675659" cy="366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kan vi göra tillsammans?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Skapa nya fora för kreativt skapande</a:t>
            </a:r>
          </a:p>
          <a:p>
            <a:r>
              <a:rPr lang="sv-SE" dirty="0" smtClean="0"/>
              <a:t>Till hösten 2012 lansera en helt ny typ av lördagsserie</a:t>
            </a:r>
          </a:p>
          <a:p>
            <a:r>
              <a:rPr lang="sv-SE" dirty="0" smtClean="0"/>
              <a:t>Marknadsföra Gävle Musikliv och Gävle Konserthus</a:t>
            </a:r>
          </a:p>
          <a:p>
            <a:r>
              <a:rPr lang="sv-SE" dirty="0" smtClean="0"/>
              <a:t>Hitta och skapa medel för den genre övergripande verksamhet</a:t>
            </a:r>
          </a:p>
          <a:p>
            <a:r>
              <a:rPr lang="sv-SE" dirty="0" smtClean="0"/>
              <a:t>Korsbefrukta våra respektive arrangörs och kreativa talanger för att uppnå storverk</a:t>
            </a:r>
          </a:p>
          <a:p>
            <a:r>
              <a:rPr lang="sv-SE" dirty="0" smtClean="0"/>
              <a:t>Ha jävligt kul tillsammans!! =)</a:t>
            </a:r>
            <a:endParaRPr lang="sv-SE" dirty="0"/>
          </a:p>
        </p:txBody>
      </p:sp>
      <p:pic>
        <p:nvPicPr>
          <p:cNvPr id="6" name="outro pavarotti och sepultu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5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öde">
  <a:themeElements>
    <a:clrScheme name="Flöd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öde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öd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361</TotalTime>
  <Words>280</Words>
  <Application>Microsoft Office PowerPoint</Application>
  <PresentationFormat>Bildspel på skärmen (4:3)</PresentationFormat>
  <Paragraphs>40</Paragraphs>
  <Slides>7</Slides>
  <Notes>1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8" baseType="lpstr">
      <vt:lpstr>Flöde</vt:lpstr>
      <vt:lpstr>Konserthus Fusion 2012!</vt:lpstr>
      <vt:lpstr>Gävle Musik Liv</vt:lpstr>
      <vt:lpstr>Gävle Symfoniorkester</vt:lpstr>
      <vt:lpstr>Kultur kollision?</vt:lpstr>
      <vt:lpstr>Synergi</vt:lpstr>
      <vt:lpstr>Vilka är vi?</vt:lpstr>
      <vt:lpstr>Vad kan vi göra tillsammans?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P-O</dc:creator>
  <cp:lastModifiedBy>P-O</cp:lastModifiedBy>
  <cp:revision>18</cp:revision>
  <dcterms:created xsi:type="dcterms:W3CDTF">2011-05-16T19:49:44Z</dcterms:created>
  <dcterms:modified xsi:type="dcterms:W3CDTF">2011-06-07T14:10:23Z</dcterms:modified>
</cp:coreProperties>
</file>